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E847AD-561A-4439-946A-25AB21EAC17A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C30A-6F39-479C-9807-108204A54F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E847AD-561A-4439-946A-25AB21EAC17A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C30A-6F39-479C-9807-108204A54F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E847AD-561A-4439-946A-25AB21EAC17A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C30A-6F39-479C-9807-108204A54F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E847AD-561A-4439-946A-25AB21EAC17A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C30A-6F39-479C-9807-108204A54F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E847AD-561A-4439-946A-25AB21EAC17A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C30A-6F39-479C-9807-108204A54F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E847AD-561A-4439-946A-25AB21EAC17A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C30A-6F39-479C-9807-108204A54F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E847AD-561A-4439-946A-25AB21EAC17A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C30A-6F39-479C-9807-108204A54F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E847AD-561A-4439-946A-25AB21EAC17A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C30A-6F39-479C-9807-108204A54F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E847AD-561A-4439-946A-25AB21EAC17A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C30A-6F39-479C-9807-108204A54F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E847AD-561A-4439-946A-25AB21EAC17A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C30A-6F39-479C-9807-108204A54F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E847AD-561A-4439-946A-25AB21EAC17A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C30A-6F39-479C-9807-108204A54F5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9E847AD-561A-4439-946A-25AB21EAC17A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54BC30A-6F39-479C-9807-108204A54F5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428868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Развиваем речь, играя!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36" y="2143116"/>
            <a:ext cx="457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ЗАУЧИВАНИЕ</a:t>
            </a:r>
          </a:p>
          <a:p>
            <a:r>
              <a:rPr lang="ru-RU" sz="3200" b="1" dirty="0">
                <a:solidFill>
                  <a:srgbClr val="002060"/>
                </a:solidFill>
              </a:rPr>
              <a:t>НАИЗУСТЬ</a:t>
            </a:r>
          </a:p>
          <a:p>
            <a:r>
              <a:rPr lang="ru-RU" sz="3200" b="1" dirty="0">
                <a:solidFill>
                  <a:srgbClr val="002060"/>
                </a:solidFill>
              </a:rPr>
              <a:t>СТИХОТВОРЕНИЙ</a:t>
            </a:r>
            <a:r>
              <a:rPr lang="ru-RU" sz="3200"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305342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Для успешного заучивания детьми</a:t>
            </a:r>
          </a:p>
          <a:p>
            <a:r>
              <a:rPr lang="ru-RU" b="1" dirty="0">
                <a:solidFill>
                  <a:srgbClr val="002060"/>
                </a:solidFill>
              </a:rPr>
              <a:t>стихотворений следует использовать сочетание</a:t>
            </a:r>
          </a:p>
          <a:p>
            <a:r>
              <a:rPr lang="ru-RU" b="1" dirty="0">
                <a:solidFill>
                  <a:srgbClr val="002060"/>
                </a:solidFill>
              </a:rPr>
              <a:t>разных видов памяти: слуховой, зрительной,</a:t>
            </a:r>
          </a:p>
          <a:p>
            <a:r>
              <a:rPr lang="ru-RU" b="1" dirty="0">
                <a:solidFill>
                  <a:srgbClr val="002060"/>
                </a:solidFill>
              </a:rPr>
              <a:t>осязательной, двигательной, эмоциональной.</a:t>
            </a:r>
          </a:p>
          <a:p>
            <a:r>
              <a:rPr lang="ru-RU" b="1" dirty="0">
                <a:solidFill>
                  <a:srgbClr val="002060"/>
                </a:solidFill>
              </a:rPr>
              <a:t>Не используйте при заучивании наизусть</a:t>
            </a:r>
          </a:p>
          <a:p>
            <a:r>
              <a:rPr lang="ru-RU" b="1" dirty="0">
                <a:solidFill>
                  <a:srgbClr val="002060"/>
                </a:solidFill>
              </a:rPr>
              <a:t>только лишь многократное повторение текста,</a:t>
            </a:r>
          </a:p>
          <a:p>
            <a:r>
              <a:rPr lang="ru-RU" b="1" dirty="0">
                <a:solidFill>
                  <a:srgbClr val="002060"/>
                </a:solidFill>
              </a:rPr>
              <a:t>а превратите этот процесс в веселое</a:t>
            </a:r>
          </a:p>
          <a:p>
            <a:r>
              <a:rPr lang="ru-RU" b="1" dirty="0">
                <a:solidFill>
                  <a:srgbClr val="002060"/>
                </a:solidFill>
              </a:rPr>
              <a:t>обыгрывание содержания стихотворения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571480"/>
            <a:ext cx="578647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Учить наизусть, играя с ребёнком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• Игра «Громко - тихо». Ребенок одну строчку текста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произносит громко, а другую - тихо;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• Игра «Быстро - медленно», когда одна строчка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стихотворения произносится быстро, а другая -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медленно</a:t>
            </a:r>
            <a:r>
              <a:rPr lang="ru-RU" sz="2800" b="1" dirty="0" smtClean="0">
                <a:solidFill>
                  <a:srgbClr val="002060"/>
                </a:solidFill>
              </a:rPr>
              <a:t>;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857232"/>
            <a:ext cx="62865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• </a:t>
            </a:r>
            <a:r>
              <a:rPr lang="ru-RU" sz="2000" b="1" dirty="0" smtClean="0">
                <a:solidFill>
                  <a:srgbClr val="002060"/>
                </a:solidFill>
              </a:rPr>
              <a:t>Игра «Говорим по очереди», когда одну строчку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стихотворения произносит ребенок, а другую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взрослый, потом они меняются порядком строк.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Беседы с ребенком по содержанию стихотворения,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разыгрывание его разными способами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(драматизация, пальчиковые игры, диалог),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выразительное чтение развивают образную память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и помогают быстро запомнить текст</a:t>
            </a:r>
            <a:r>
              <a:rPr lang="ru-RU" sz="2000" dirty="0" smtClean="0">
                <a:solidFill>
                  <a:srgbClr val="002060"/>
                </a:solidFill>
              </a:rPr>
              <a:t>.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1785926"/>
            <a:ext cx="65722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Именно игра является основным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видом деятельности для детей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дошкольного возраста. Играя,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ребенок осваивает такой важный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вид деятельности, как речевая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1142984"/>
            <a:ext cx="650085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</a:rPr>
              <a:t>Игры на обогащение словаря ребёнка: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1 «Какие слова можно вытащить из супа, компота»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2 «Назови вкусные слова? Кислые слова? Горькие слова»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3 «Какая у нас посуда?» (из стекла – стеклянная, из дерева –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деревянная, </a:t>
            </a:r>
            <a:r>
              <a:rPr lang="ru-RU" sz="1600" b="1" dirty="0" err="1">
                <a:solidFill>
                  <a:srgbClr val="002060"/>
                </a:solidFill>
              </a:rPr>
              <a:t>итд</a:t>
            </a:r>
            <a:r>
              <a:rPr lang="ru-RU" sz="1600" b="1" dirty="0">
                <a:solidFill>
                  <a:srgbClr val="002060"/>
                </a:solidFill>
              </a:rPr>
              <a:t>)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4 «Разные вопросы» («Цепочка слов»)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Где растут листья? (на ветке)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Где растут ветки? (на дереве)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Где растут деревья? (в лесу)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5 «Скажи наоборот» (антонимы)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Быстро – медленно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Грустить – радоваться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Большой – маленький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6 «Что можно делать с… С чем можно делать?»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Мячик можно отбивать ногой, ронять а ещё…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Водой можно умываться, плескаться…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7 «Опиши то, что видишь» («Расскажи как можно больше»)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928670"/>
            <a:ext cx="621510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Уважаемые родители! Помните о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том, сколь велика Ваша роль в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обеспечении полноценного речевого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развития Вашего ребёнка.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Играйте и фантазируйте вместе с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детьми!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Совместные занятия принесут Вам не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только пользу, но и удовольствие!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Ваши дети будут говорить красиво,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правильно и вырастут успешными!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96733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СПАСИБО ЗА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ВНИМАНИЕ!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Воспитатель </a:t>
            </a:r>
            <a:r>
              <a:rPr lang="ru-RU" sz="2400" b="1" dirty="0" err="1" smtClean="0">
                <a:solidFill>
                  <a:srgbClr val="002060"/>
                </a:solidFill>
              </a:rPr>
              <a:t>Солдатенко</a:t>
            </a:r>
            <a:r>
              <a:rPr lang="ru-RU" sz="2400" b="1" dirty="0" smtClean="0">
                <a:solidFill>
                  <a:srgbClr val="002060"/>
                </a:solidFill>
              </a:rPr>
              <a:t> И.С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1285860"/>
            <a:ext cx="464345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Речь  – один из мощных факторов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и стимулов развития ребёнка.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Речь – основное средство общения людей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Правильная, выразительная речь –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звуковой портрет человека.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714488"/>
            <a:ext cx="54292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Развитие мелкой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моторики рук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Чтобы четко говорить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будем с пальцами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дружить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500042"/>
            <a:ext cx="550072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Мелкая моторика связана: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с нервной системой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с зрением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с вниманием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с памятью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и восприятием ребёнка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Развитие мелкой моторики и развитие речи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очень тесно связаны.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При стимуляции моторных навыков пальцев рук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речевой центр начинает активизироваться.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1000108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Игры и упражнения для развития</a:t>
            </a:r>
          </a:p>
          <a:p>
            <a:r>
              <a:rPr lang="ru-RU" b="1" dirty="0">
                <a:solidFill>
                  <a:srgbClr val="002060"/>
                </a:solidFill>
              </a:rPr>
              <a:t>мелкой моторики</a:t>
            </a:r>
          </a:p>
          <a:p>
            <a:r>
              <a:rPr lang="ru-RU" b="1" dirty="0">
                <a:solidFill>
                  <a:srgbClr val="002060"/>
                </a:solidFill>
              </a:rPr>
              <a:t>• Разрывание бумаги</a:t>
            </a:r>
          </a:p>
          <a:p>
            <a:r>
              <a:rPr lang="ru-RU" b="1" dirty="0">
                <a:solidFill>
                  <a:srgbClr val="002060"/>
                </a:solidFill>
              </a:rPr>
              <a:t>• Лепка (пластилин, глина, тесто)</a:t>
            </a:r>
          </a:p>
          <a:p>
            <a:r>
              <a:rPr lang="ru-RU" b="1" dirty="0">
                <a:solidFill>
                  <a:srgbClr val="002060"/>
                </a:solidFill>
              </a:rPr>
              <a:t>• Рисование и раскрашивание</a:t>
            </a:r>
          </a:p>
          <a:p>
            <a:r>
              <a:rPr lang="ru-RU" b="1" dirty="0">
                <a:solidFill>
                  <a:srgbClr val="002060"/>
                </a:solidFill>
              </a:rPr>
              <a:t>• Собирание мозаик и </a:t>
            </a:r>
            <a:r>
              <a:rPr lang="ru-RU" b="1" dirty="0" err="1">
                <a:solidFill>
                  <a:srgbClr val="002060"/>
                </a:solidFill>
              </a:rPr>
              <a:t>паззлов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• Вырезание</a:t>
            </a:r>
          </a:p>
          <a:p>
            <a:r>
              <a:rPr lang="ru-RU" b="1" dirty="0">
                <a:solidFill>
                  <a:srgbClr val="002060"/>
                </a:solidFill>
              </a:rPr>
              <a:t>• Игры с крупой, бусинками, пуговицами</a:t>
            </a:r>
          </a:p>
          <a:p>
            <a:r>
              <a:rPr lang="ru-RU" b="1" dirty="0">
                <a:solidFill>
                  <a:srgbClr val="002060"/>
                </a:solidFill>
              </a:rPr>
              <a:t>• Игры с счётными палочками</a:t>
            </a:r>
          </a:p>
          <a:p>
            <a:r>
              <a:rPr lang="ru-RU" b="1" dirty="0">
                <a:solidFill>
                  <a:srgbClr val="002060"/>
                </a:solidFill>
              </a:rPr>
              <a:t>• Застёгивание, расстёгивание, шнуровка</a:t>
            </a:r>
          </a:p>
          <a:p>
            <a:r>
              <a:rPr lang="ru-RU" b="1" dirty="0">
                <a:solidFill>
                  <a:srgbClr val="002060"/>
                </a:solidFill>
              </a:rPr>
              <a:t>• Аппликации</a:t>
            </a:r>
          </a:p>
          <a:p>
            <a:r>
              <a:rPr lang="ru-RU" b="1" dirty="0">
                <a:solidFill>
                  <a:srgbClr val="002060"/>
                </a:solidFill>
              </a:rPr>
              <a:t>• Работа с бумагой, оригами, плетение</a:t>
            </a:r>
          </a:p>
          <a:p>
            <a:r>
              <a:rPr lang="ru-RU" b="1" dirty="0">
                <a:solidFill>
                  <a:srgbClr val="002060"/>
                </a:solidFill>
              </a:rPr>
              <a:t>• Рисование на муке, манке</a:t>
            </a:r>
          </a:p>
          <a:p>
            <a:r>
              <a:rPr lang="ru-RU" b="1" dirty="0">
                <a:solidFill>
                  <a:srgbClr val="002060"/>
                </a:solidFill>
              </a:rPr>
              <a:t>• Песочная терапия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7" y="2500306"/>
            <a:ext cx="6965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solidFill>
                  <a:srgbClr val="002060"/>
                </a:solidFill>
              </a:rPr>
              <a:t>ЧТЕНИЕ</a:t>
            </a:r>
            <a:r>
              <a:rPr lang="ru-RU" sz="5400" b="1" dirty="0"/>
              <a:t> </a:t>
            </a:r>
            <a:r>
              <a:rPr lang="ru-RU" sz="5400" b="1" dirty="0">
                <a:solidFill>
                  <a:srgbClr val="002060"/>
                </a:solidFill>
              </a:rPr>
              <a:t>КНИГ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1142984"/>
            <a:ext cx="4572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Художественная литература является могучим, действенным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средством умственного, нравственного и эстетического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воспитания детей, она оказывает огромное влияние на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развитие и обогащение детской речи.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Дети дошкольного возраста – слушатели, а не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читатели.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Задача взрослого – прочитанное донести до детей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071547"/>
            <a:ext cx="4572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Регулярное чтение: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1 Большой словарный запас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2 Выразительная красивая речь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3 Развитие интеллекта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4 Формирование усидчивости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Книга должна соответствовать возрасту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ребёнка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Книга – друг ребёнка!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8898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Приёмы для привлечения внимания детей,</a:t>
            </a:r>
          </a:p>
          <a:p>
            <a:r>
              <a:rPr lang="ru-RU" b="1" dirty="0">
                <a:solidFill>
                  <a:srgbClr val="002060"/>
                </a:solidFill>
              </a:rPr>
              <a:t>поддержания интереса к рассказыванию,</a:t>
            </a:r>
          </a:p>
          <a:p>
            <a:r>
              <a:rPr lang="ru-RU" b="1" dirty="0">
                <a:solidFill>
                  <a:srgbClr val="002060"/>
                </a:solidFill>
              </a:rPr>
              <a:t>чтению.</a:t>
            </a:r>
          </a:p>
          <a:p>
            <a:r>
              <a:rPr lang="ru-RU" b="1" dirty="0">
                <a:solidFill>
                  <a:srgbClr val="002060"/>
                </a:solidFill>
              </a:rPr>
              <a:t>1</a:t>
            </a:r>
          </a:p>
          <a:p>
            <a:r>
              <a:rPr lang="ru-RU" b="1" dirty="0">
                <a:solidFill>
                  <a:srgbClr val="002060"/>
                </a:solidFill>
              </a:rPr>
              <a:t>«Неожиданное начало»</a:t>
            </a:r>
          </a:p>
          <a:p>
            <a:r>
              <a:rPr lang="ru-RU" b="1" dirty="0">
                <a:solidFill>
                  <a:srgbClr val="002060"/>
                </a:solidFill>
              </a:rPr>
              <a:t>2</a:t>
            </a:r>
          </a:p>
          <a:p>
            <a:r>
              <a:rPr lang="ru-RU" b="1" dirty="0">
                <a:solidFill>
                  <a:srgbClr val="002060"/>
                </a:solidFill>
              </a:rPr>
              <a:t>«Ждали одно – получили другое»</a:t>
            </a:r>
          </a:p>
          <a:p>
            <a:r>
              <a:rPr lang="ru-RU" b="1" dirty="0">
                <a:solidFill>
                  <a:srgbClr val="002060"/>
                </a:solidFill>
              </a:rPr>
              <a:t>3</a:t>
            </a:r>
          </a:p>
          <a:p>
            <a:r>
              <a:rPr lang="ru-RU" b="1" dirty="0">
                <a:solidFill>
                  <a:srgbClr val="002060"/>
                </a:solidFill>
              </a:rPr>
              <a:t>«Не только делай, но и слушай»</a:t>
            </a:r>
          </a:p>
          <a:p>
            <a:r>
              <a:rPr lang="ru-RU" b="1" dirty="0">
                <a:solidFill>
                  <a:srgbClr val="002060"/>
                </a:solidFill>
              </a:rPr>
              <a:t>«</a:t>
            </a:r>
            <a:r>
              <a:rPr lang="ru-RU" b="1" dirty="0" err="1">
                <a:solidFill>
                  <a:srgbClr val="002060"/>
                </a:solidFill>
              </a:rPr>
              <a:t>Книжкины</a:t>
            </a:r>
            <a:r>
              <a:rPr lang="ru-RU" b="1" dirty="0">
                <a:solidFill>
                  <a:srgbClr val="002060"/>
                </a:solidFill>
              </a:rPr>
              <a:t> праздники»</a:t>
            </a:r>
          </a:p>
          <a:p>
            <a:r>
              <a:rPr lang="ru-RU" b="1" dirty="0">
                <a:solidFill>
                  <a:srgbClr val="002060"/>
                </a:solidFill>
              </a:rPr>
              <a:t>Подарки любимым книжкам - детские</a:t>
            </a:r>
          </a:p>
          <a:p>
            <a:r>
              <a:rPr lang="ru-RU" b="1" dirty="0">
                <a:solidFill>
                  <a:srgbClr val="002060"/>
                </a:solidFill>
              </a:rPr>
              <a:t>рисунки, подделки, выполненные по</a:t>
            </a:r>
          </a:p>
          <a:p>
            <a:r>
              <a:rPr lang="ru-RU" b="1" dirty="0">
                <a:solidFill>
                  <a:srgbClr val="002060"/>
                </a:solidFill>
              </a:rPr>
              <a:t>мотивам прочитанных произведений.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</TotalTime>
  <Words>639</Words>
  <Application>Microsoft Office PowerPoint</Application>
  <PresentationFormat>Экран (4:3)</PresentationFormat>
  <Paragraphs>124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Развиваем речь, играя!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Развиваем речь, играя!</dc:title>
  <dc:creator>Борис</dc:creator>
  <cp:lastModifiedBy>Борис</cp:lastModifiedBy>
  <cp:revision>4</cp:revision>
  <dcterms:created xsi:type="dcterms:W3CDTF">2023-03-28T19:29:19Z</dcterms:created>
  <dcterms:modified xsi:type="dcterms:W3CDTF">2023-03-28T19:59:49Z</dcterms:modified>
</cp:coreProperties>
</file>