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8F2A4-E2B2-450D-BA78-48888644E638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CC414-8992-4CB7-A676-A336D54452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890" cy="68535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  <a:latin typeface="Arial Narrow" pitchFamily="34" charset="0"/>
              </a:rPr>
              <a:t>Гимнастика </a:t>
            </a:r>
            <a:br>
              <a:rPr lang="ru-RU" sz="8000" b="1" dirty="0" smtClean="0">
                <a:solidFill>
                  <a:srgbClr val="0070C0"/>
                </a:solidFill>
                <a:latin typeface="Arial Narrow" pitchFamily="34" charset="0"/>
              </a:rPr>
            </a:br>
            <a:r>
              <a:rPr lang="ru-RU" sz="8000" b="1" dirty="0" smtClean="0">
                <a:solidFill>
                  <a:srgbClr val="0070C0"/>
                </a:solidFill>
                <a:latin typeface="Arial Narrow" pitchFamily="34" charset="0"/>
              </a:rPr>
              <a:t>для</a:t>
            </a:r>
            <a:br>
              <a:rPr lang="ru-RU" sz="8000" b="1" dirty="0" smtClean="0">
                <a:solidFill>
                  <a:srgbClr val="0070C0"/>
                </a:solidFill>
                <a:latin typeface="Arial Narrow" pitchFamily="34" charset="0"/>
              </a:rPr>
            </a:br>
            <a:r>
              <a:rPr lang="ru-RU" sz="8000" b="1" dirty="0" smtClean="0">
                <a:solidFill>
                  <a:srgbClr val="0070C0"/>
                </a:solidFill>
                <a:latin typeface="Arial Narrow" pitchFamily="34" charset="0"/>
              </a:rPr>
              <a:t> язычка</a:t>
            </a:r>
            <a:endParaRPr lang="ru-RU" sz="8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890" cy="68535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2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842962"/>
            <a:ext cx="7467600" cy="5172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890" cy="68535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slide_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548680"/>
            <a:ext cx="7452320" cy="5589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890" cy="68535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slide_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04664"/>
            <a:ext cx="8064896" cy="60486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890" cy="68535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slide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836712"/>
            <a:ext cx="7085418" cy="53071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890" cy="68535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slide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692696"/>
            <a:ext cx="7306324" cy="5472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Гимнастика  для  язычка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 для  язычка</dc:title>
  <dc:creator>Asus</dc:creator>
  <cp:lastModifiedBy>Asus</cp:lastModifiedBy>
  <cp:revision>1</cp:revision>
  <dcterms:created xsi:type="dcterms:W3CDTF">2023-04-27T11:58:29Z</dcterms:created>
  <dcterms:modified xsi:type="dcterms:W3CDTF">2023-04-27T12:07:53Z</dcterms:modified>
</cp:coreProperties>
</file>