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44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oformi-foto.ru/png_tmp/246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97" y="0"/>
            <a:ext cx="91371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1628800"/>
            <a:ext cx="6048672" cy="388843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«Учись мириться и уступать или ребята, давайте жить дружно</a:t>
            </a: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0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3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356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fs00.infourok.ru/images/doc/243/238367/8/hello_html_1a93e5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5485" cy="692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72007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дружбы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https://infodoski.ru/images/thumbnails/2723/2382/detailed/17/%D0%A2%D0%B0%D1%88%D0%BD%D0%B5%D0%B2%D0%B0_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121" t="12469" r="60202" b="72268"/>
          <a:stretch/>
        </p:blipFill>
        <p:spPr bwMode="auto">
          <a:xfrm>
            <a:off x="1081370" y="980728"/>
            <a:ext cx="3048309" cy="230238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лако 3"/>
          <p:cNvSpPr/>
          <p:nvPr/>
        </p:nvSpPr>
        <p:spPr>
          <a:xfrm>
            <a:off x="1208077" y="3330054"/>
            <a:ext cx="2952328" cy="133853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Умей дружить, умей общаться – Все в жизни будет получаться</a:t>
            </a:r>
            <a:endParaRPr lang="ru-RU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70" name="Picture 6" descr="https://infodoski.ru/images/thumbnails/2723/2382/detailed/17/%D0%A2%D0%B0%D1%88%D0%BD%D0%B5%D0%B2%D0%B0_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705" t="12256" r="21544" b="72203"/>
          <a:stretch/>
        </p:blipFill>
        <p:spPr bwMode="auto">
          <a:xfrm>
            <a:off x="5409286" y="960086"/>
            <a:ext cx="2824573" cy="229219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лако 5"/>
          <p:cNvSpPr/>
          <p:nvPr/>
        </p:nvSpPr>
        <p:spPr>
          <a:xfrm>
            <a:off x="5383470" y="3252280"/>
            <a:ext cx="2880321" cy="133853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Делиться -  это так чудесно! Играть всем вместе интересно! </a:t>
            </a:r>
            <a:endParaRPr lang="ru-RU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72" name="Picture 8" descr="https://infodoski.ru/images/thumbnails/2723/2382/detailed/17/%D0%A2%D0%B0%D1%88%D0%BD%D0%B5%D0%B2%D0%B0_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614" t="33732" r="61186" b="50645"/>
          <a:stretch/>
        </p:blipFill>
        <p:spPr bwMode="auto">
          <a:xfrm>
            <a:off x="3244107" y="4668592"/>
            <a:ext cx="2327779" cy="196368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лако 6"/>
          <p:cNvSpPr/>
          <p:nvPr/>
        </p:nvSpPr>
        <p:spPr>
          <a:xfrm>
            <a:off x="5749860" y="5265480"/>
            <a:ext cx="2520280" cy="1241806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обижай других ребят – </a:t>
            </a:r>
          </a:p>
          <a:p>
            <a:pPr algn="ctr"/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каждый будет тебе рад!</a:t>
            </a:r>
            <a:endParaRPr lang="ru-RU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1301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fs00.infourok.ru/images/doc/243/238367/8/hello_html_1a93e5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5485" cy="692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дружбы</a:t>
            </a:r>
            <a:endParaRPr lang="ru-RU" dirty="0"/>
          </a:p>
        </p:txBody>
      </p:sp>
      <p:sp>
        <p:nvSpPr>
          <p:cNvPr id="5" name="Облако 4"/>
          <p:cNvSpPr/>
          <p:nvPr/>
        </p:nvSpPr>
        <p:spPr>
          <a:xfrm>
            <a:off x="52933" y="3168868"/>
            <a:ext cx="3096344" cy="1368152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 другу с радостью поможешь - </a:t>
            </a:r>
          </a:p>
          <a:p>
            <a:pPr algn="ctr"/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друг тебе поможет тоже!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2" name="Picture 4" descr="https://infodoski.ru/images/thumbnails/2723/2382/detailed/17/%D0%A2%D0%B0%D1%88%D0%BD%D0%B5%D0%B2%D0%B0_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471" t="55843" r="60842" b="29811"/>
          <a:stretch/>
        </p:blipFill>
        <p:spPr bwMode="auto">
          <a:xfrm>
            <a:off x="323528" y="1096565"/>
            <a:ext cx="2555154" cy="204412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s://infodoski.ru/images/thumbnails/2723/2382/detailed/17/%D0%A2%D0%B0%D1%88%D0%BD%D0%B5%D0%B2%D0%B0_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163" t="76261" r="61253" b="7754"/>
          <a:stretch/>
        </p:blipFill>
        <p:spPr bwMode="auto">
          <a:xfrm>
            <a:off x="3389911" y="1112331"/>
            <a:ext cx="2405662" cy="202835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лако 5"/>
          <p:cNvSpPr/>
          <p:nvPr/>
        </p:nvSpPr>
        <p:spPr>
          <a:xfrm>
            <a:off x="3419255" y="3101959"/>
            <a:ext cx="2880320" cy="1458933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Умей проигрывать не злясь,</a:t>
            </a:r>
          </a:p>
          <a:p>
            <a:pPr algn="ctr"/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вместе с другом веселясь!</a:t>
            </a:r>
            <a:endParaRPr lang="ru-RU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8" name="Picture 10" descr="https://infodoski.ru/images/thumbnails/2723/2382/detailed/17/%D0%A2%D0%B0%D1%88%D0%BD%D0%B5%D0%B2%D0%B0_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365" t="77104" r="40542" b="7919"/>
          <a:stretch/>
        </p:blipFill>
        <p:spPr bwMode="auto">
          <a:xfrm>
            <a:off x="6299575" y="1119972"/>
            <a:ext cx="2646106" cy="202835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лако 6"/>
          <p:cNvSpPr/>
          <p:nvPr/>
        </p:nvSpPr>
        <p:spPr>
          <a:xfrm>
            <a:off x="6516216" y="3148330"/>
            <a:ext cx="2448272" cy="1412562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за друга заступайся </a:t>
            </a:r>
          </a:p>
          <a:p>
            <a:pPr algn="ctr"/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пустякам с ним не ругайся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300" name="Picture 12" descr="https://infodoski.ru/images/thumbnails/2723/2382/detailed/17/%D0%A2%D0%B0%D1%88%D0%BD%D0%B5%D0%B2%D0%B0_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223" t="77274" r="21670" b="7696"/>
          <a:stretch/>
        </p:blipFill>
        <p:spPr bwMode="auto">
          <a:xfrm>
            <a:off x="2771801" y="4596012"/>
            <a:ext cx="2366306" cy="181860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лако 7"/>
          <p:cNvSpPr/>
          <p:nvPr/>
        </p:nvSpPr>
        <p:spPr>
          <a:xfrm>
            <a:off x="5148064" y="5229200"/>
            <a:ext cx="2736304" cy="16288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верным и надежным нужно,</a:t>
            </a:r>
          </a:p>
          <a:p>
            <a:pPr algn="ctr"/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 только крепла ваша дружба!</a:t>
            </a:r>
            <a:endParaRPr lang="ru-RU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3627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fs00.infourok.ru/images/doc/243/238367/8/hello_html_1a93e5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5485" cy="692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584175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Старайся не ссориться со своим другом, а если вдруг поссорился, вспомни </a:t>
            </a:r>
            <a:r>
              <a:rPr lang="ru-RU" sz="32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мирилку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непременно помирись!</a:t>
            </a:r>
            <a:endParaRPr lang="ru-RU" sz="3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132856"/>
            <a:ext cx="5688632" cy="350594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мирись! Два - мирись!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со мной не дерись!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- прощенья попросили!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четыре - всё забыли!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Пять - надутым быть нельзя: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теперь опять друзья!</a:t>
            </a: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http://file.mobilmusic.ru/34/2e/8a/138819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4630" y="2276872"/>
            <a:ext cx="2862317" cy="381642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31811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orum.materinstvo.ru/uploads/1358176744/post-193366-13583353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294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1196752"/>
            <a:ext cx="3384376" cy="324036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Ребята, давайте жить дружно!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9526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hotoshop-kopona.com/uploads/posts/2018-09/1538249814_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8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img11.postila.ru/data/e4/8d/4b/7c/e48d4b7c214085dee82463a3ffa05fd77539c912f73367b969212128d169be1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9" y="0"/>
            <a:ext cx="9155961" cy="682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924945"/>
            <a:ext cx="7128792" cy="324036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852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ej.ucoz.ru/_ld/1/1131507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051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1600" y="1268760"/>
            <a:ext cx="5886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Дружит с солнцем ветерок,</a:t>
            </a:r>
            <a:b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роса – с травою.</a:t>
            </a:r>
            <a:b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Дружит с бабочкой цветок,</a:t>
            </a:r>
            <a:b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Дружим мы с тобою.</a:t>
            </a:r>
            <a:b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Всё с друзьями пополам</a:t>
            </a:r>
            <a:b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Поделить мы рады!</a:t>
            </a:r>
            <a:b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ссориться друзьям</a:t>
            </a:r>
            <a:b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 не надо!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9313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s://fs00.infourok.ru/images/doc/243/238367/8/hello_html_1a93e5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692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ятно 1 5"/>
          <p:cNvSpPr/>
          <p:nvPr/>
        </p:nvSpPr>
        <p:spPr>
          <a:xfrm>
            <a:off x="1619672" y="2996952"/>
            <a:ext cx="3744416" cy="2016224"/>
          </a:xfrm>
          <a:prstGeom prst="irregularSeal1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https://ds04.infourok.ru/uploads/ex/0021/000927e0-fe664a4c/hello_html_m6189665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8217" cy="686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5542384" cy="290775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 дружат между собой мальчики и девочки, взрослые – как их можно назвать?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430963"/>
            <a:ext cx="4424536" cy="1294181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Друзья</a:t>
            </a:r>
            <a:endParaRPr lang="ru-RU" sz="4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28184" y="404664"/>
            <a:ext cx="2520280" cy="33843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www.chitalnya.ru/upload/877/a28919d884c2e41c8c182fcdba65e22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048598"/>
            <a:ext cx="2955233" cy="2956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23201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fs00.infourok.ru/images/doc/243/238367/8/hello_html_1a93e5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93" y="1"/>
            <a:ext cx="9130207" cy="692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лако 2"/>
          <p:cNvSpPr/>
          <p:nvPr/>
        </p:nvSpPr>
        <p:spPr>
          <a:xfrm>
            <a:off x="539552" y="0"/>
            <a:ext cx="7992888" cy="292494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Ребята, а у Вас есть друзья?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://tdup33.ru/media/uploads/maxres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47" b="99162" l="1226" r="98633">
                        <a14:foregroundMark x1="41521" y1="1047" x2="41521" y2="1047"/>
                        <a14:foregroundMark x1="96882" y1="51173" x2="96882" y2="51173"/>
                        <a14:foregroundMark x1="54555" y1="32203" x2="54555" y2="32203"/>
                        <a14:foregroundMark x1="63735" y1="33040" x2="63735" y2="33040"/>
                        <a14:foregroundMark x1="72179" y1="29271" x2="72179" y2="29271"/>
                        <a14:foregroundMark x1="70427" y1="21692" x2="70427" y2="21692"/>
                        <a14:foregroundMark x1="70077" y1="18719" x2="70077" y2="18719"/>
                        <a14:foregroundMark x1="61282" y1="17462" x2="61282" y2="17462"/>
                        <a14:foregroundMark x1="57393" y1="36013" x2="57393" y2="36013"/>
                        <a14:foregroundMark x1="5571" y1="52429" x2="5571" y2="52429"/>
                        <a14:foregroundMark x1="1331" y1="54941" x2="1331" y2="54941"/>
                        <a14:foregroundMark x1="39418" y1="93719" x2="39418" y2="93719"/>
                        <a14:foregroundMark x1="31675" y1="99204" x2="31675" y2="99204"/>
                        <a14:foregroundMark x1="37316" y1="86139" x2="37316" y2="86139"/>
                        <a14:foregroundMark x1="32025" y1="90787" x2="32025" y2="90787"/>
                        <a14:foregroundMark x1="58795" y1="27178" x2="58795" y2="27178"/>
                        <a14:foregroundMark x1="60932" y1="19556" x2="60932" y2="19556"/>
                        <a14:foregroundMark x1="69727" y1="18719" x2="69727" y2="18719"/>
                        <a14:foregroundMark x1="70077" y1="29271" x2="70077" y2="29271"/>
                        <a14:foregroundMark x1="66573" y1="32203" x2="66573" y2="32203"/>
                        <a14:foregroundMark x1="59846" y1="33459" x2="59846" y2="33459"/>
                        <a14:foregroundMark x1="54205" y1="34338" x2="54205" y2="34338"/>
                        <a14:foregroundMark x1="51402" y1="34757" x2="51402" y2="34757"/>
                        <a14:foregroundMark x1="59495" y1="38526" x2="59495" y2="38526"/>
                        <a14:foregroundMark x1="64085" y1="14950" x2="64085" y2="14950"/>
                        <a14:foregroundMark x1="69727" y1="18719" x2="69727" y2="18719"/>
                        <a14:foregroundMark x1="70077" y1="30528" x2="70077" y2="30528"/>
                        <a14:foregroundMark x1="33427" y1="95812" x2="33427" y2="95812"/>
                        <a14:foregroundMark x1="33427" y1="95812" x2="33427" y2="95812"/>
                        <a14:foregroundMark x1="28837" y1="93300" x2="28837" y2="93300"/>
                        <a14:foregroundMark x1="98633" y1="32621" x2="98633" y2="326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40" y="3473685"/>
            <a:ext cx="4184203" cy="3501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19767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02408 L 0.14549 0.10718 C 0.17604 0.12616 0.22153 0.13658 0.2691 0.13658 C 0.32344 0.13658 0.36684 0.12616 0.3974 0.10718 L 0.5434 0.02408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fs00.infourok.ru/images/doc/243/238367/8/hello_html_1a93e5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692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87220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вы понимаете, что такое дружба?</a:t>
            </a:r>
            <a:b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Дружба – это когда…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ds03.infourok.ru/uploads/ex/0f1a/00008449-7f070d8f/310/img1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980" t="13290" r="20092" b="9958"/>
          <a:stretch/>
        </p:blipFill>
        <p:spPr bwMode="auto">
          <a:xfrm>
            <a:off x="517887" y="2104215"/>
            <a:ext cx="2810192" cy="237626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schvlog1381.files.wordpress.com/2018/10/22996_html_m2094f86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06569" y="2092496"/>
            <a:ext cx="3413779" cy="212859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memegenerator.net/img/images/7256098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57" t="5123" r="3973" b="5957"/>
          <a:stretch/>
        </p:blipFill>
        <p:spPr bwMode="auto">
          <a:xfrm>
            <a:off x="3341133" y="4468760"/>
            <a:ext cx="2469732" cy="179930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ятно 1 4"/>
          <p:cNvSpPr/>
          <p:nvPr/>
        </p:nvSpPr>
        <p:spPr>
          <a:xfrm>
            <a:off x="547384" y="4480479"/>
            <a:ext cx="2810192" cy="1252777"/>
          </a:xfrm>
          <a:prstGeom prst="irregularSeal1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Делимся игрушками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ятно 1 5"/>
          <p:cNvSpPr/>
          <p:nvPr/>
        </p:nvSpPr>
        <p:spPr>
          <a:xfrm>
            <a:off x="5810865" y="4117827"/>
            <a:ext cx="3081615" cy="1252777"/>
          </a:xfrm>
          <a:prstGeom prst="irregularSeal1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 играем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ятно 1 6"/>
          <p:cNvSpPr/>
          <p:nvPr/>
        </p:nvSpPr>
        <p:spPr>
          <a:xfrm>
            <a:off x="6013458" y="5517232"/>
            <a:ext cx="2879022" cy="1340768"/>
          </a:xfrm>
          <a:prstGeom prst="irregularSeal1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Помогаем друг другу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330673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cdn.hipwallpaper.com/i/76/15/1eaHo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5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274638"/>
            <a:ext cx="5256584" cy="5530626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в дружбу верит горячо,</a:t>
            </a:r>
            <a:b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рядом чувствует плечо –</a:t>
            </a:r>
            <a:b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Тот никогда не упадёт,</a:t>
            </a:r>
            <a:b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любой беде не пропадёт.</a:t>
            </a:r>
            <a:b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если и споткнётся вдруг,</a:t>
            </a:r>
            <a:b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встать ему поможет друг.</a:t>
            </a:r>
            <a:b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ему надёжный друг</a:t>
            </a:r>
            <a:b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беде протянет руку.</a:t>
            </a:r>
          </a:p>
        </p:txBody>
      </p:sp>
    </p:spTree>
    <p:extLst>
      <p:ext uri="{BB962C8B-B14F-4D97-AF65-F5344CB8AC3E}">
        <p14:creationId xmlns:p14="http://schemas.microsoft.com/office/powerpoint/2010/main" xmlns="" val="356194564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avatanplus.com/files/resources/original/57dab5eab23eb1572e569cea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2" r="-242"/>
          <a:stretch/>
        </p:blipFill>
        <p:spPr bwMode="auto">
          <a:xfrm>
            <a:off x="0" y="1452"/>
            <a:ext cx="9252520" cy="685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1584175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Ребята, на какой картинке друзья поступают правильно?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4" descr="https://img.labirint.ru/rcimg/89a40672948f1a453fcb5ffdf0fa8594/1920x1080/comments_pic/1013/01lab0mv71269952989.jpg?126995298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4814"/>
          <a:stretch/>
        </p:blipFill>
        <p:spPr bwMode="auto">
          <a:xfrm>
            <a:off x="683568" y="2349242"/>
            <a:ext cx="4051107" cy="259192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img.labirint.ru/rcimg/89a40672948f1a453fcb5ffdf0fa8594/1920x1080/comments_pic/1013/01lab0mv71269952989.jpg?126995298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7466"/>
          <a:stretch/>
        </p:blipFill>
        <p:spPr bwMode="auto">
          <a:xfrm>
            <a:off x="5004048" y="2349242"/>
            <a:ext cx="3628489" cy="259192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1213296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1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nplus.com/files/resources/original/57dab5eab23eb1572e569cea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2" r="-242"/>
          <a:stretch/>
        </p:blipFill>
        <p:spPr bwMode="auto">
          <a:xfrm>
            <a:off x="0" y="1452"/>
            <a:ext cx="9252520" cy="685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Ребята, на какой картинке друзья поступают правильно?</a:t>
            </a:r>
            <a:endParaRPr lang="ru-RU" dirty="0"/>
          </a:p>
        </p:txBody>
      </p:sp>
      <p:pic>
        <p:nvPicPr>
          <p:cNvPr id="9218" name="Picture 2" descr="https://ds05.infourok.ru/uploads/ex/0d21/000c55a8-73eda7fa/hello_html_4b1e59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263017"/>
            <a:ext cx="3582652" cy="268698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avatars.mds.yandex.net/get-zen_doc/237236/pub_5d3aae8bd11ba200ad2af3c6_5d408357b96cfd23777c071b/scale_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6260" y="2217500"/>
            <a:ext cx="3949486" cy="221961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923038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2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avatanplus.com/files/resources/original/57dab5eab23eb1572e569cea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2" r="-242"/>
          <a:stretch/>
        </p:blipFill>
        <p:spPr bwMode="auto">
          <a:xfrm>
            <a:off x="0" y="1452"/>
            <a:ext cx="9252520" cy="685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Ребята, на какой картинке друзья поступают правильно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dirty="0"/>
          </a:p>
        </p:txBody>
      </p:sp>
      <p:pic>
        <p:nvPicPr>
          <p:cNvPr id="10242" name="Picture 2" descr="https://ds04.infourok.ru/uploads/ex/06d8/001340b7-243382d8/img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33" r="61278" b="24735"/>
          <a:stretch/>
        </p:blipFill>
        <p:spPr bwMode="auto">
          <a:xfrm>
            <a:off x="1091380" y="2276872"/>
            <a:ext cx="3048571" cy="361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ds04.infourok.ru/uploads/ex/06d8/001340b7-243382d8/img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346" r="23087" b="23183"/>
          <a:stretch/>
        </p:blipFill>
        <p:spPr bwMode="auto">
          <a:xfrm>
            <a:off x="5249589" y="2276872"/>
            <a:ext cx="2893151" cy="361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01868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4329</TotalTime>
  <Words>213</Words>
  <Application>Microsoft Office PowerPoint</Application>
  <PresentationFormat>Экран (4:3)</PresentationFormat>
  <Paragraphs>39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Если дружат между собой мальчики и девочки, взрослые – как их можно назвать? </vt:lpstr>
      <vt:lpstr> Ребята, а у Вас есть друзья?</vt:lpstr>
      <vt:lpstr>Как вы понимаете, что такое дружба? Дружба – это когда…</vt:lpstr>
      <vt:lpstr>Кто в дружбу верит горячо, Кто рядом чувствует плечо – Тот никогда не упадёт, В любой беде не пропадёт. А если и споткнётся вдруг, То встать ему поможет друг. Всегда ему надёжный друг В беде протянет руку.</vt:lpstr>
      <vt:lpstr>Ребята, на какой картинке друзья поступают правильно?</vt:lpstr>
      <vt:lpstr>Ребята, на какой картинке друзья поступают правильно?</vt:lpstr>
      <vt:lpstr>Ребята, на какой картинке друзья поступают правильно?</vt:lpstr>
      <vt:lpstr>Правила дружбы</vt:lpstr>
      <vt:lpstr>Правила дружбы</vt:lpstr>
      <vt:lpstr>Старайся не ссориться со своим другом, а если вдруг поссорился, вспомни мирилку и непременно помирись!</vt:lpstr>
      <vt:lpstr>Ребята, давайте жить дружно!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вова1</dc:creator>
  <cp:lastModifiedBy>Борис</cp:lastModifiedBy>
  <cp:revision>22</cp:revision>
  <dcterms:created xsi:type="dcterms:W3CDTF">2020-12-05T16:12:23Z</dcterms:created>
  <dcterms:modified xsi:type="dcterms:W3CDTF">2023-03-30T19:39:04Z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2671264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S9.0.3</vt:lpwstr>
  </property>
</Properties>
</file>